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81813" cy="97107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07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41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8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82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98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65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03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77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30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52487-F7AC-410D-9E85-564B6A5C00EC}" type="datetimeFigureOut">
              <a:rPr lang="pl-PL" smtClean="0"/>
              <a:t>2015-01-31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9E7AB-8A36-491A-B976-09E92DA30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7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4718" cy="49789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3996"/>
            <a:ext cx="3333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1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3135" y="0"/>
            <a:ext cx="4697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9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" y="0"/>
            <a:ext cx="3563178" cy="50366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3563178" cy="50366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960"/>
            <a:ext cx="1633728" cy="304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18227"/>
          <a:stretch/>
        </p:blipFill>
        <p:spPr>
          <a:xfrm>
            <a:off x="16126" y="5066522"/>
            <a:ext cx="4208016" cy="1791478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"/>
          <a:stretch/>
        </p:blipFill>
        <p:spPr bwMode="auto">
          <a:xfrm>
            <a:off x="7164288" y="4077072"/>
            <a:ext cx="1979712" cy="266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4"/>
            <a:ext cx="2664296" cy="199822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19578"/>
            <a:ext cx="2341318" cy="31233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6632"/>
            <a:ext cx="1517426" cy="324005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69"/>
            <a:ext cx="2120830" cy="361152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80" y="3966821"/>
            <a:ext cx="1261414" cy="286593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15" y="4665"/>
            <a:ext cx="1375485" cy="37825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6991"/>
            <a:ext cx="178308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2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910236" cy="277982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1900269" cy="27798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6093"/>
            <a:ext cx="2843808" cy="236036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96952"/>
            <a:ext cx="3579693" cy="236036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3554426" cy="2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" y="3245"/>
            <a:ext cx="3728610" cy="2345635"/>
          </a:xfrm>
          <a:prstGeom prst="rect">
            <a:avLst/>
          </a:prstGeom>
        </p:spPr>
      </p:pic>
      <p:pic>
        <p:nvPicPr>
          <p:cNvPr id="3076" name="Picture 4" descr="https://s-media-cache-ak0.pinimg.com/originals/1e/fd/66/1efd66a3ca957403573be804544674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83455"/>
            <a:ext cx="3640459" cy="198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The Native American flut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8" b="15940"/>
          <a:stretch/>
        </p:blipFill>
        <p:spPr bwMode="auto">
          <a:xfrm>
            <a:off x="251520" y="5301208"/>
            <a:ext cx="2880320" cy="15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20" y="-27384"/>
            <a:ext cx="2030417" cy="285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2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r="9051" b="6228"/>
          <a:stretch/>
        </p:blipFill>
        <p:spPr bwMode="auto">
          <a:xfrm>
            <a:off x="42798" y="4642754"/>
            <a:ext cx="2603175" cy="218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://celebratinghomewithkarieengels.files.wordpress.com/2012/04/turkey-wallpap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t="2468" r="2566" b="2468"/>
          <a:stretch/>
        </p:blipFill>
        <p:spPr bwMode="auto">
          <a:xfrm>
            <a:off x="2915816" y="4642755"/>
            <a:ext cx="2428502" cy="21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" y="2392455"/>
            <a:ext cx="2012973" cy="218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 descr="http://www.arcodiv.org/Mammals/images/Sunbathing_%20Harp_Se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36499"/>
            <a:ext cx="2926571" cy="21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2697"/>
          <a:stretch/>
        </p:blipFill>
        <p:spPr bwMode="auto">
          <a:xfrm>
            <a:off x="2051720" y="2392455"/>
            <a:ext cx="2662457" cy="218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7" r="16610"/>
          <a:stretch/>
        </p:blipFill>
        <p:spPr bwMode="auto">
          <a:xfrm>
            <a:off x="4788024" y="2392455"/>
            <a:ext cx="2376264" cy="218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" y="44624"/>
            <a:ext cx="2761533" cy="21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624"/>
            <a:ext cx="34385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33" y="328424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05" y="2364463"/>
            <a:ext cx="2188800" cy="21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24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3996"/>
            <a:ext cx="3333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7074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0</Words>
  <Application>Microsoft Office PowerPoint</Application>
  <PresentationFormat>Pokaz na ekranie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</dc:creator>
  <cp:lastModifiedBy>Joanna</cp:lastModifiedBy>
  <cp:revision>21</cp:revision>
  <cp:lastPrinted>2015-01-31T22:46:38Z</cp:lastPrinted>
  <dcterms:created xsi:type="dcterms:W3CDTF">2015-01-31T00:04:36Z</dcterms:created>
  <dcterms:modified xsi:type="dcterms:W3CDTF">2015-01-31T22:48:50Z</dcterms:modified>
</cp:coreProperties>
</file>